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6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0095" cy="6858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16915" y="2449195"/>
            <a:ext cx="5986780" cy="1621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50" y="2037715"/>
            <a:ext cx="7940675" cy="512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比特币</a:t>
            </a:r>
            <a:endParaRPr lang="zh-CN" altLang="en-US" sz="6000" b="1"/>
          </a:p>
          <a:p>
            <a:r>
              <a:rPr lang="en-US" altLang="zh-CN" sz="4800"/>
              <a:t>—</a:t>
            </a:r>
            <a:r>
              <a:rPr lang="zh-CN" altLang="en-US" sz="4800"/>
              <a:t>比特币的前世今身</a:t>
            </a:r>
            <a:endParaRPr lang="zh-CN" altLang="en-US" sz="480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5600" y="386715"/>
            <a:ext cx="3484245" cy="599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8745"/>
            <a:ext cx="12192635" cy="6977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7645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/>
          <p:nvPr/>
        </p:nvPicPr>
        <p:blipFill>
          <a:blip r:embed="rId1"/>
          <a:stretch>
            <a:fillRect/>
          </a:stretch>
        </p:blipFill>
        <p:spPr>
          <a:xfrm>
            <a:off x="-103505" y="635"/>
            <a:ext cx="12367895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1193165"/>
            <a:ext cx="2502535" cy="867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2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65" y="1328420"/>
            <a:ext cx="2636520" cy="822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0730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图片 2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9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图片 30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073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15" y="4742815"/>
            <a:ext cx="3350895" cy="2115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936.jp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5" y="0"/>
            <a:ext cx="12191365" cy="68586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455" y="5500370"/>
            <a:ext cx="283718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5931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6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156970"/>
            <a:ext cx="2387600" cy="791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M1Zjg5NjBlOWY5NzZkZjJkNWFhY2NhNzQ2M2Q3OT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宽屏</PresentationFormat>
  <Paragraphs>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baohy</dc:creator>
  <cp:lastModifiedBy>世界之大</cp:lastModifiedBy>
  <cp:revision>11</cp:revision>
  <dcterms:created xsi:type="dcterms:W3CDTF">2023-08-09T12:44:00Z</dcterms:created>
  <dcterms:modified xsi:type="dcterms:W3CDTF">2024-03-27T23:49:14Z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